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44" r:id="rId1"/>
  </p:sldMasterIdLst>
  <p:notesMasterIdLst>
    <p:notesMasterId r:id="rId26"/>
  </p:notesMasterIdLst>
  <p:sldIdLst>
    <p:sldId id="256" r:id="rId2"/>
    <p:sldId id="284" r:id="rId3"/>
    <p:sldId id="299" r:id="rId4"/>
    <p:sldId id="300" r:id="rId5"/>
    <p:sldId id="301" r:id="rId6"/>
    <p:sldId id="302" r:id="rId7"/>
    <p:sldId id="309" r:id="rId8"/>
    <p:sldId id="303" r:id="rId9"/>
    <p:sldId id="310" r:id="rId10"/>
    <p:sldId id="304" r:id="rId11"/>
    <p:sldId id="308" r:id="rId12"/>
    <p:sldId id="306" r:id="rId13"/>
    <p:sldId id="307" r:id="rId14"/>
    <p:sldId id="311" r:id="rId15"/>
    <p:sldId id="312" r:id="rId16"/>
    <p:sldId id="313" r:id="rId17"/>
    <p:sldId id="314" r:id="rId18"/>
    <p:sldId id="315" r:id="rId19"/>
    <p:sldId id="316" r:id="rId20"/>
    <p:sldId id="318" r:id="rId21"/>
    <p:sldId id="319" r:id="rId22"/>
    <p:sldId id="317" r:id="rId23"/>
    <p:sldId id="320" r:id="rId24"/>
    <p:sldId id="321" r:id="rId25"/>
  </p:sldIdLst>
  <p:sldSz cx="9144000" cy="6858000" type="screen4x3"/>
  <p:notesSz cx="6858000" cy="9144000"/>
  <p:embeddedFontLst>
    <p:embeddedFont>
      <p:font typeface="Calibri" pitchFamily="34" charset="0"/>
      <p:regular r:id="rId27"/>
      <p:bold r:id="rId28"/>
      <p:italic r:id="rId29"/>
      <p:boldItalic r:id="rId30"/>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34603" autoAdjust="0"/>
    <p:restoredTop sz="86364" autoAdjust="0"/>
  </p:normalViewPr>
  <p:slideViewPr>
    <p:cSldViewPr>
      <p:cViewPr>
        <p:scale>
          <a:sx n="66" d="100"/>
          <a:sy n="66" d="100"/>
        </p:scale>
        <p:origin x="-972" y="-432"/>
      </p:cViewPr>
      <p:guideLst>
        <p:guide orient="horz" pos="2160"/>
        <p:guide pos="2880"/>
      </p:guideLst>
    </p:cSldViewPr>
  </p:slideViewPr>
  <p:outlineViewPr>
    <p:cViewPr>
      <p:scale>
        <a:sx n="33" d="100"/>
        <a:sy n="33" d="100"/>
      </p:scale>
      <p:origin x="0" y="432"/>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s>
</file>

<file path=ppt/media/image1.png>
</file>

<file path=ppt/media/image10.jpeg>
</file>

<file path=ppt/media/image11.jpeg>
</file>

<file path=ppt/media/image2.jpeg>
</file>

<file path=ppt/media/image3.jpeg>
</file>

<file path=ppt/media/image4.png>
</file>

<file path=ppt/media/image5.g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87BA4A-3F63-455B-A7BC-BE3ACF86011E}" type="datetimeFigureOut">
              <a:rPr kumimoji="1" lang="ja-JP" altLang="en-US" smtClean="0"/>
              <a:pPr/>
              <a:t>2020/10/5</a:t>
            </a:fld>
            <a:endParaRPr kumimoji="1"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40C53B-55E6-428E-96C4-6650EA52D144}" type="slidenum">
              <a:rPr kumimoji="1" lang="ja-JP" altLang="en-US" smtClean="0"/>
              <a:pPr/>
              <a:t>&lt;#&gt;</a:t>
            </a:fld>
            <a:endParaRPr kumimoji="1" lang="ja-JP" altLang="en-US"/>
          </a:p>
        </p:txBody>
      </p:sp>
    </p:spTree>
    <p:extLst>
      <p:ext uri="{BB962C8B-B14F-4D97-AF65-F5344CB8AC3E}">
        <p14:creationId xmlns:p14="http://schemas.microsoft.com/office/powerpoint/2010/main" xmlns="" val="227285041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p:txBody>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 テキストの書式設定</a:t>
            </a:r>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 6"/>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日付プレースホルダ 2"/>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2020/10/5</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B869B6-A1BB-4C9E-8561-EA9AF8554193}" type="datetimeFigureOut">
              <a:rPr kumimoji="1" lang="ja-JP" altLang="en-US" smtClean="0"/>
              <a:pPr/>
              <a:t>2020/10/5</a:t>
            </a:fld>
            <a:endParaRPr kumimoji="1"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B3AE2-0CD7-4A7F-BBC6-432E02D8E07B}" type="slidenum">
              <a:rPr kumimoji="1" lang="ja-JP" altLang="en-US" smtClean="0"/>
              <a:pPr/>
              <a:t>&lt;#&gt;</a:t>
            </a:fld>
            <a:endParaRPr kumimoji="1" lang="ja-JP"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85786" y="2571744"/>
            <a:ext cx="7772400" cy="603498"/>
          </a:xfrm>
        </p:spPr>
        <p:txBody>
          <a:bodyPr>
            <a:noAutofit/>
          </a:bodyPr>
          <a:lstStyle/>
          <a:p>
            <a:pPr algn="l"/>
            <a:r>
              <a:rPr kumimoji="1" lang="ja-JP" altLang="en-US" sz="8000" b="1" dirty="0" smtClean="0"/>
              <a:t>修正要望</a:t>
            </a:r>
            <a:endParaRPr kumimoji="1" lang="ja-JP" altLang="en-US" sz="8000" b="1" dirty="0"/>
          </a:p>
        </p:txBody>
      </p:sp>
      <p:sp>
        <p:nvSpPr>
          <p:cNvPr id="3" name="サブタイトル 2"/>
          <p:cNvSpPr>
            <a:spLocks noGrp="1"/>
          </p:cNvSpPr>
          <p:nvPr>
            <p:ph type="subTitle" idx="1"/>
          </p:nvPr>
        </p:nvSpPr>
        <p:spPr>
          <a:xfrm>
            <a:off x="755576" y="6021288"/>
            <a:ext cx="4680520" cy="576064"/>
          </a:xfrm>
        </p:spPr>
        <p:txBody>
          <a:bodyPr>
            <a:noAutofit/>
          </a:bodyPr>
          <a:lstStyle/>
          <a:p>
            <a:pPr algn="l"/>
            <a:r>
              <a:rPr lang="ja-JP" altLang="en-US" dirty="0" smtClean="0"/>
              <a:t>仕様書</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ハンシャの素材差し替え</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400" dirty="0" smtClean="0"/>
              <a:t>・「</a:t>
            </a:r>
            <a:r>
              <a:rPr lang="en-US" altLang="ja-JP" sz="1400" dirty="0" err="1" smtClean="0"/>
              <a:t>option_hansha</a:t>
            </a:r>
            <a:r>
              <a:rPr lang="ja-JP" altLang="en-US" sz="1400" dirty="0" smtClean="0"/>
              <a:t>」プレハブが正しい素材です。</a:t>
            </a:r>
            <a:endParaRPr lang="en-US" altLang="ja-JP" sz="1400" dirty="0" smtClean="0"/>
          </a:p>
          <a:p>
            <a:pPr lvl="1">
              <a:buNone/>
            </a:pPr>
            <a:r>
              <a:rPr lang="ja-JP" altLang="en-US" sz="1400" dirty="0" smtClean="0"/>
              <a:t>現在「</a:t>
            </a:r>
            <a:r>
              <a:rPr lang="en-US" altLang="ja-JP" sz="1400" dirty="0" err="1" smtClean="0"/>
              <a:t>option_hissatu</a:t>
            </a:r>
            <a:r>
              <a:rPr lang="ja-JP" altLang="en-US" sz="1400" dirty="0" smtClean="0"/>
              <a:t>」を仮素材でつかっている様子ですが</a:t>
            </a:r>
            <a:endParaRPr lang="en-US" altLang="ja-JP" sz="1400" dirty="0" smtClean="0"/>
          </a:p>
          <a:p>
            <a:pPr lvl="1">
              <a:buNone/>
            </a:pPr>
            <a:r>
              <a:rPr lang="ja-JP" altLang="en-US" sz="1400" dirty="0" smtClean="0"/>
              <a:t>差し換えお願いします。</a:t>
            </a:r>
            <a:endParaRPr lang="en-US" altLang="ja-JP" sz="1400" dirty="0" smtClean="0"/>
          </a:p>
          <a:p>
            <a:pPr lvl="1">
              <a:buNone/>
            </a:pPr>
            <a:r>
              <a:rPr lang="ja-JP" altLang="en-US" sz="1400" dirty="0" smtClean="0"/>
              <a:t>・仕様書に書いてあるように８方向ランダムで選ばれる</a:t>
            </a:r>
            <a:endParaRPr lang="en-US" altLang="ja-JP" sz="1400" dirty="0" smtClean="0"/>
          </a:p>
          <a:p>
            <a:pPr lvl="1">
              <a:buNone/>
            </a:pPr>
            <a:r>
              <a:rPr lang="ja-JP" altLang="en-US" sz="1400" dirty="0" smtClean="0"/>
              <a:t>仕様も（選択段階でどの方向かは分かる）実装お願いします。</a:t>
            </a:r>
            <a:endParaRPr lang="en-US" altLang="ja-JP" sz="1400" dirty="0" smtClean="0"/>
          </a:p>
        </p:txBody>
      </p:sp>
      <p:sp>
        <p:nvSpPr>
          <p:cNvPr id="5" name="正方形/長方形 4"/>
          <p:cNvSpPr/>
          <p:nvPr/>
        </p:nvSpPr>
        <p:spPr>
          <a:xfrm>
            <a:off x="3357554" y="4572008"/>
            <a:ext cx="4857752" cy="276999"/>
          </a:xfrm>
          <a:prstGeom prst="rect">
            <a:avLst/>
          </a:prstGeom>
        </p:spPr>
        <p:txBody>
          <a:bodyPr wrap="square">
            <a:spAutoFit/>
          </a:bodyPr>
          <a:lstStyle/>
          <a:p>
            <a:r>
              <a:rPr lang="ja-JP" altLang="en-US" sz="1200" dirty="0" smtClean="0"/>
              <a:t>格納場所はこちらです→</a:t>
            </a:r>
            <a:endParaRPr lang="ja-JP" altLang="en-US" sz="1200"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5257800" y="3876675"/>
            <a:ext cx="3886200" cy="2981325"/>
          </a:xfrm>
          <a:prstGeom prst="rect">
            <a:avLst/>
          </a:prstGeom>
          <a:noFill/>
        </p:spPr>
      </p:pic>
      <p:pic>
        <p:nvPicPr>
          <p:cNvPr id="6" name="Picture 2" descr="D:\d_Program Files\360stg\無題.png"/>
          <p:cNvPicPr>
            <a:picLocks noChangeAspect="1" noChangeArrowheads="1"/>
          </p:cNvPicPr>
          <p:nvPr/>
        </p:nvPicPr>
        <p:blipFill>
          <a:blip r:embed="rId3"/>
          <a:srcRect/>
          <a:stretch>
            <a:fillRect/>
          </a:stretch>
        </p:blipFill>
        <p:spPr bwMode="auto">
          <a:xfrm>
            <a:off x="2428860" y="5286388"/>
            <a:ext cx="2700216" cy="1571612"/>
          </a:xfrm>
          <a:prstGeom prst="rect">
            <a:avLst/>
          </a:prstGeom>
          <a:noFill/>
        </p:spPr>
      </p:pic>
      <p:sp>
        <p:nvSpPr>
          <p:cNvPr id="7" name="正方形/長方形 6"/>
          <p:cNvSpPr/>
          <p:nvPr/>
        </p:nvSpPr>
        <p:spPr>
          <a:xfrm>
            <a:off x="785786" y="4929198"/>
            <a:ext cx="5643570" cy="276999"/>
          </a:xfrm>
          <a:prstGeom prst="rect">
            <a:avLst/>
          </a:prstGeom>
        </p:spPr>
        <p:txBody>
          <a:bodyPr wrap="square">
            <a:spAutoFit/>
          </a:bodyPr>
          <a:lstStyle/>
          <a:p>
            <a:r>
              <a:rPr lang="ja-JP" altLang="en-US" sz="1200" dirty="0" smtClean="0"/>
              <a:t>矢印の</a:t>
            </a:r>
            <a:r>
              <a:rPr lang="en-US" altLang="ja-JP" sz="1200" dirty="0" smtClean="0"/>
              <a:t>UI</a:t>
            </a:r>
            <a:r>
              <a:rPr lang="ja-JP" altLang="en-US" sz="1200" dirty="0" smtClean="0"/>
              <a:t>をボタンの上に置いてどの方向か分かるようにします</a:t>
            </a:r>
            <a:endParaRPr lang="ja-JP" altLang="en-US" sz="1200" dirty="0"/>
          </a:p>
        </p:txBody>
      </p:sp>
      <p:sp>
        <p:nvSpPr>
          <p:cNvPr id="8" name="正方形/長方形 7"/>
          <p:cNvSpPr/>
          <p:nvPr/>
        </p:nvSpPr>
        <p:spPr>
          <a:xfrm>
            <a:off x="0" y="2714620"/>
            <a:ext cx="4929222" cy="1569660"/>
          </a:xfrm>
          <a:prstGeom prst="rect">
            <a:avLst/>
          </a:prstGeom>
        </p:spPr>
        <p:txBody>
          <a:bodyPr wrap="square">
            <a:spAutoFit/>
          </a:bodyPr>
          <a:lstStyle/>
          <a:p>
            <a:r>
              <a:rPr lang="en-US" altLang="ja-JP" sz="1600" dirty="0" smtClean="0">
                <a:solidFill>
                  <a:srgbClr val="FF0000"/>
                </a:solidFill>
              </a:rPr>
              <a:t>FB</a:t>
            </a:r>
          </a:p>
          <a:p>
            <a:r>
              <a:rPr lang="ja-JP" altLang="en-US" sz="1600" dirty="0" smtClean="0">
                <a:solidFill>
                  <a:srgbClr val="FF0000"/>
                </a:solidFill>
              </a:rPr>
              <a:t>・キャノン</a:t>
            </a:r>
            <a:r>
              <a:rPr lang="ja-JP" altLang="en-US" sz="1600" dirty="0" smtClean="0">
                <a:solidFill>
                  <a:srgbClr val="FF0000"/>
                </a:solidFill>
              </a:rPr>
              <a:t>の</a:t>
            </a:r>
            <a:r>
              <a:rPr lang="ja-JP" altLang="en-US" sz="1600" dirty="0" smtClean="0">
                <a:solidFill>
                  <a:srgbClr val="FF0000"/>
                </a:solidFill>
              </a:rPr>
              <a:t>弾を当てた時だけ「</a:t>
            </a:r>
            <a:r>
              <a:rPr lang="en-US" altLang="ja-JP" sz="1600" dirty="0" smtClean="0">
                <a:solidFill>
                  <a:srgbClr val="FF0000"/>
                </a:solidFill>
              </a:rPr>
              <a:t> Player_00_cannon_hansha </a:t>
            </a:r>
            <a:r>
              <a:rPr lang="ja-JP" altLang="en-US" sz="1600" dirty="0" smtClean="0">
                <a:solidFill>
                  <a:srgbClr val="FF0000"/>
                </a:solidFill>
              </a:rPr>
              <a:t>」</a:t>
            </a:r>
            <a:endParaRPr lang="en-US" altLang="ja-JP" sz="1600" dirty="0" smtClean="0">
              <a:solidFill>
                <a:srgbClr val="FF0000"/>
              </a:solidFill>
            </a:endParaRPr>
          </a:p>
          <a:p>
            <a:r>
              <a:rPr lang="ja-JP" altLang="en-US" sz="1600" dirty="0" smtClean="0">
                <a:solidFill>
                  <a:srgbClr val="FF0000"/>
                </a:solidFill>
              </a:rPr>
              <a:t>をハンシャ</a:t>
            </a:r>
            <a:r>
              <a:rPr lang="ja-JP" altLang="en-US" sz="1600" smtClean="0">
                <a:solidFill>
                  <a:srgbClr val="FF0000"/>
                </a:solidFill>
              </a:rPr>
              <a:t>方向に発射させて</a:t>
            </a:r>
            <a:r>
              <a:rPr lang="ja-JP" altLang="en-US" sz="1600" dirty="0" smtClean="0">
                <a:solidFill>
                  <a:srgbClr val="FF0000"/>
                </a:solidFill>
              </a:rPr>
              <a:t>ください。</a:t>
            </a:r>
            <a:endParaRPr lang="en-US" altLang="ja-JP" sz="1600" dirty="0" smtClean="0">
              <a:solidFill>
                <a:srgbClr val="FF0000"/>
              </a:solidFill>
            </a:endParaRPr>
          </a:p>
          <a:p>
            <a:r>
              <a:rPr lang="ja-JP" altLang="en-US" sz="1600" dirty="0" smtClean="0">
                <a:solidFill>
                  <a:srgbClr val="FF0000"/>
                </a:solidFill>
              </a:rPr>
              <a:t>・ハンシャの見た目と判定があっていないようです</a:t>
            </a:r>
            <a:r>
              <a:rPr lang="ja-JP" altLang="en-US" sz="1600" dirty="0" smtClean="0">
                <a:solidFill>
                  <a:srgbClr val="FF0000"/>
                </a:solidFill>
              </a:rPr>
              <a:t>。</a:t>
            </a:r>
            <a:endParaRPr lang="en-US" altLang="ja-JP" sz="1600" dirty="0" smtClean="0">
              <a:solidFill>
                <a:srgbClr val="FF0000"/>
              </a:solidFill>
            </a:endParaRPr>
          </a:p>
          <a:p>
            <a:r>
              <a:rPr lang="ja-JP" altLang="en-US" sz="1600" dirty="0" smtClean="0">
                <a:solidFill>
                  <a:srgbClr val="FF0000"/>
                </a:solidFill>
              </a:rPr>
              <a:t>どこ</a:t>
            </a:r>
            <a:r>
              <a:rPr lang="ja-JP" altLang="en-US" sz="1600" dirty="0" smtClean="0">
                <a:solidFill>
                  <a:srgbClr val="FF0000"/>
                </a:solidFill>
              </a:rPr>
              <a:t>から調整できるでしょうか。</a:t>
            </a:r>
            <a:endParaRPr lang="en-US" altLang="ja-JP" sz="1600" dirty="0" smtClean="0">
              <a:solidFill>
                <a:srgbClr val="FF0000"/>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mtClean="0"/>
              <a:t>ビルド時の操作改善</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・操作が分かるガイドＵＩの表示</a:t>
            </a:r>
            <a:endParaRPr lang="en-US" altLang="ja-JP" sz="1800" dirty="0" smtClean="0"/>
          </a:p>
          <a:p>
            <a:pPr lvl="1">
              <a:buNone/>
            </a:pPr>
            <a:r>
              <a:rPr lang="ja-JP" altLang="en-US" sz="1600" dirty="0" smtClean="0"/>
              <a:t>・ハンシャをスワイプでどこでも設置できるようにする</a:t>
            </a:r>
            <a:endParaRPr lang="en-US" altLang="ja-JP" sz="1600" dirty="0" smtClean="0"/>
          </a:p>
          <a:p>
            <a:pPr lvl="1">
              <a:buNone/>
            </a:pPr>
            <a:r>
              <a:rPr lang="ja-JP" altLang="en-US" sz="1600" dirty="0" smtClean="0"/>
              <a:t>・制限時間は８秒に短縮</a:t>
            </a:r>
            <a:endParaRPr lang="en-US" altLang="ja-JP" sz="1600" dirty="0" smtClean="0"/>
          </a:p>
        </p:txBody>
      </p:sp>
      <p:sp>
        <p:nvSpPr>
          <p:cNvPr id="5" name="正方形/長方形 4"/>
          <p:cNvSpPr/>
          <p:nvPr/>
        </p:nvSpPr>
        <p:spPr>
          <a:xfrm>
            <a:off x="285720" y="4857760"/>
            <a:ext cx="4857752" cy="646331"/>
          </a:xfrm>
          <a:prstGeom prst="rect">
            <a:avLst/>
          </a:prstGeom>
        </p:spPr>
        <p:txBody>
          <a:bodyPr wrap="square">
            <a:spAutoFit/>
          </a:bodyPr>
          <a:lstStyle/>
          <a:p>
            <a:r>
              <a:rPr lang="en-US" altLang="ja-JP" dirty="0" smtClean="0"/>
              <a:t>/</a:t>
            </a:r>
          </a:p>
          <a:p>
            <a:endParaRPr lang="ja-JP" altLang="en-US" dirty="0"/>
          </a:p>
        </p:txBody>
      </p:sp>
      <p:sp>
        <p:nvSpPr>
          <p:cNvPr id="6" name="正方形/長方形 5"/>
          <p:cNvSpPr/>
          <p:nvPr/>
        </p:nvSpPr>
        <p:spPr>
          <a:xfrm>
            <a:off x="214282" y="3286124"/>
            <a:ext cx="4857752" cy="923330"/>
          </a:xfrm>
          <a:prstGeom prst="rect">
            <a:avLst/>
          </a:prstGeom>
        </p:spPr>
        <p:txBody>
          <a:bodyPr wrap="square">
            <a:spAutoFit/>
          </a:bodyPr>
          <a:lstStyle/>
          <a:p>
            <a:r>
              <a:rPr lang="en-US" altLang="ja-JP" dirty="0" smtClean="0">
                <a:solidFill>
                  <a:srgbClr val="FF0000"/>
                </a:solidFill>
              </a:rPr>
              <a:t>FB</a:t>
            </a:r>
          </a:p>
          <a:p>
            <a:r>
              <a:rPr lang="ja-JP" altLang="en-US" dirty="0" smtClean="0">
                <a:solidFill>
                  <a:srgbClr val="FF0000"/>
                </a:solidFill>
              </a:rPr>
              <a:t>・ハンシャは設置後もスワイプで動かせるようお願いします。</a:t>
            </a:r>
            <a:endParaRPr lang="ja-JP" altLang="en-US" dirty="0">
              <a:solidFill>
                <a:srgbClr val="FF0000"/>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trike="sngStrike" dirty="0" smtClean="0"/>
              <a:t>キャノン照準移動量２値化</a:t>
            </a:r>
            <a:endParaRPr lang="en-US" altLang="ja-JP" strike="sngStrike"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デバッグ機能</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・ゲーム開始前にランクを調整できる機能</a:t>
            </a:r>
            <a:endParaRPr lang="en-US" altLang="ja-JP" sz="1800" dirty="0" smtClean="0"/>
          </a:p>
          <a:p>
            <a:pPr lvl="1">
              <a:buNone/>
            </a:pPr>
            <a:r>
              <a:rPr lang="en-US" altLang="ja-JP" sz="1800" dirty="0" smtClean="0"/>
              <a:t>	</a:t>
            </a:r>
            <a:r>
              <a:rPr lang="ja-JP" altLang="en-US" sz="1200" dirty="0" smtClean="0"/>
              <a:t>ランクに対しての敵の挙動確認のため</a:t>
            </a:r>
            <a:endParaRPr lang="en-US" altLang="ja-JP" sz="1200" dirty="0" smtClean="0"/>
          </a:p>
          <a:p>
            <a:pPr lvl="1">
              <a:buNone/>
            </a:pPr>
            <a:r>
              <a:rPr lang="ja-JP" altLang="en-US" sz="1800" dirty="0" smtClean="0"/>
              <a:t>・好きなウェーブ（敵出現パターン）を呼び出す機能</a:t>
            </a:r>
            <a:endParaRPr lang="en-US" altLang="ja-JP" sz="1800" dirty="0" smtClean="0"/>
          </a:p>
          <a:p>
            <a:pPr lvl="1">
              <a:buNone/>
            </a:pPr>
            <a:r>
              <a:rPr lang="en-US" altLang="ja-JP" sz="1600" dirty="0" smtClean="0"/>
              <a:t>	</a:t>
            </a:r>
            <a:r>
              <a:rPr lang="ja-JP" altLang="en-US" sz="1200" dirty="0" smtClean="0"/>
              <a:t>敵の挙動の確認のため</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その他未実装エフェクトの実装</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en-US" altLang="ja-JP" sz="1800" dirty="0" err="1" smtClean="0"/>
              <a:t>stg</a:t>
            </a:r>
            <a:r>
              <a:rPr lang="ja-JP" altLang="en-US" sz="1800" dirty="0" smtClean="0"/>
              <a:t>プレハブリストで未実装のエフェクトを黄色で協調しております。</a:t>
            </a:r>
            <a:endParaRPr lang="en-US" altLang="ja-JP" sz="1200" dirty="0" smtClean="0"/>
          </a:p>
          <a:p>
            <a:pPr lvl="1">
              <a:buNone/>
            </a:pPr>
            <a:r>
              <a:rPr lang="ja-JP" altLang="en-US" sz="1800" dirty="0" smtClean="0"/>
              <a:t>・格納場所と使う場所が書いてありますので発生するようお願いします</a:t>
            </a:r>
            <a:endParaRPr lang="en-US" altLang="ja-JP" sz="1800" dirty="0" smtClean="0"/>
          </a:p>
          <a:p>
            <a:pPr lvl="1">
              <a:buNone/>
            </a:pPr>
            <a:r>
              <a:rPr lang="ja-JP" altLang="en-US" sz="1200" dirty="0" smtClean="0"/>
              <a:t>（実装後のスケールはこちらで調整します）</a:t>
            </a:r>
            <a:endParaRPr lang="en-US" altLang="ja-JP" sz="18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2264107" y="2643182"/>
            <a:ext cx="11408107" cy="4214818"/>
          </a:xfrm>
          <a:prstGeom prst="rect">
            <a:avLst/>
          </a:prstGeom>
          <a:noFill/>
        </p:spPr>
      </p:pic>
      <p:sp>
        <p:nvSpPr>
          <p:cNvPr id="6" name="正方形/長方形 5"/>
          <p:cNvSpPr/>
          <p:nvPr/>
        </p:nvSpPr>
        <p:spPr>
          <a:xfrm>
            <a:off x="-2428876" y="428604"/>
            <a:ext cx="4857752" cy="1477328"/>
          </a:xfrm>
          <a:prstGeom prst="rect">
            <a:avLst/>
          </a:prstGeom>
        </p:spPr>
        <p:txBody>
          <a:bodyPr wrap="square">
            <a:spAutoFit/>
          </a:bodyPr>
          <a:lstStyle/>
          <a:p>
            <a:r>
              <a:rPr lang="en-US" altLang="ja-JP" dirty="0" smtClean="0"/>
              <a:t>FB</a:t>
            </a:r>
          </a:p>
          <a:p>
            <a:r>
              <a:rPr lang="ja-JP" altLang="en-US" dirty="0" smtClean="0"/>
              <a:t>・すべて入っている</a:t>
            </a:r>
            <a:endParaRPr lang="en-US" altLang="ja-JP" dirty="0" smtClean="0"/>
          </a:p>
          <a:p>
            <a:r>
              <a:rPr lang="ja-JP" altLang="en-US" dirty="0" smtClean="0"/>
              <a:t>・撃破の波紋　飛び散りの</a:t>
            </a:r>
            <a:r>
              <a:rPr lang="en-US" altLang="ja-JP" dirty="0" smtClean="0"/>
              <a:t>PS</a:t>
            </a:r>
            <a:r>
              <a:rPr lang="ja-JP" altLang="en-US" dirty="0" smtClean="0"/>
              <a:t>一部</a:t>
            </a:r>
            <a:endParaRPr lang="en-US" altLang="ja-JP" dirty="0" smtClean="0"/>
          </a:p>
          <a:p>
            <a:r>
              <a:rPr lang="ja-JP" altLang="en-US" dirty="0" smtClean="0"/>
              <a:t>スケール等の背優彩は必要あり</a:t>
            </a:r>
            <a:endParaRPr lang="en-US" altLang="ja-JP" dirty="0" smtClean="0"/>
          </a:p>
          <a:p>
            <a:endParaRPr lang="ja-JP" alt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ゲーム開始時に「</a:t>
            </a:r>
            <a:r>
              <a:rPr lang="en-US" altLang="ja-JP" dirty="0" smtClean="0"/>
              <a:t>Tutorial</a:t>
            </a:r>
            <a:r>
              <a:rPr lang="ja-JP" altLang="en-US" dirty="0" smtClean="0"/>
              <a:t>」を見せる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err="1" smtClean="0"/>
              <a:t>TitleScene</a:t>
            </a:r>
            <a:r>
              <a:rPr lang="ja-JP" altLang="en-US" sz="1800" dirty="0" smtClean="0"/>
              <a:t>」のスタートから「</a:t>
            </a:r>
            <a:r>
              <a:rPr lang="en-US" altLang="ja-JP" sz="1800" dirty="0" smtClean="0"/>
              <a:t>Tutorial</a:t>
            </a:r>
            <a:r>
              <a:rPr lang="ja-JP" altLang="en-US" sz="1800" dirty="0" smtClean="0"/>
              <a:t>」→「</a:t>
            </a:r>
            <a:r>
              <a:rPr lang="en-US" altLang="ja-JP" sz="1800" dirty="0" smtClean="0"/>
              <a:t>game-main</a:t>
            </a:r>
            <a:r>
              <a:rPr lang="ja-JP" altLang="en-US" sz="1800" dirty="0" smtClean="0"/>
              <a:t>」の順に</a:t>
            </a:r>
            <a:endParaRPr lang="en-US" altLang="ja-JP" sz="1800" dirty="0" smtClean="0"/>
          </a:p>
          <a:p>
            <a:pPr lvl="1">
              <a:buNone/>
            </a:pPr>
            <a:r>
              <a:rPr lang="ja-JP" altLang="en-US" sz="1800" dirty="0" smtClean="0"/>
              <a:t>画面遷移させゲームルールがゲーム開始前に分かるよう</a:t>
            </a:r>
            <a:endParaRPr lang="en-US" altLang="ja-JP" sz="1800" dirty="0" smtClean="0"/>
          </a:p>
          <a:p>
            <a:pPr lvl="1">
              <a:buNone/>
            </a:pPr>
            <a:r>
              <a:rPr lang="ja-JP" altLang="en-US" sz="1800" smtClean="0"/>
              <a:t>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自機の位置を地球の上にする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・当初の配置通りに自機は地球の上に配置お願いします。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5509614" y="2928934"/>
            <a:ext cx="3634386" cy="3929066"/>
          </a:xfrm>
          <a:prstGeom prst="rect">
            <a:avLst/>
          </a:prstGeom>
          <a:noFill/>
        </p:spPr>
      </p:pic>
      <p:sp>
        <p:nvSpPr>
          <p:cNvPr id="6" name="正方形/長方形 5"/>
          <p:cNvSpPr/>
          <p:nvPr/>
        </p:nvSpPr>
        <p:spPr>
          <a:xfrm>
            <a:off x="357158" y="3000372"/>
            <a:ext cx="4857752" cy="923330"/>
          </a:xfrm>
          <a:prstGeom prst="rect">
            <a:avLst/>
          </a:prstGeom>
        </p:spPr>
        <p:txBody>
          <a:bodyPr wrap="square">
            <a:spAutoFit/>
          </a:bodyPr>
          <a:lstStyle/>
          <a:p>
            <a:r>
              <a:rPr lang="en-US" altLang="ja-JP" dirty="0" smtClean="0">
                <a:solidFill>
                  <a:srgbClr val="FF0000"/>
                </a:solidFill>
              </a:rPr>
              <a:t>FB</a:t>
            </a:r>
          </a:p>
          <a:p>
            <a:r>
              <a:rPr lang="ja-JP" altLang="en-US" dirty="0" smtClean="0">
                <a:solidFill>
                  <a:srgbClr val="FF0000"/>
                </a:solidFill>
              </a:rPr>
              <a:t>・自機は地球に収まるよう</a:t>
            </a:r>
            <a:endParaRPr lang="en-US" altLang="ja-JP" dirty="0" smtClean="0">
              <a:solidFill>
                <a:srgbClr val="FF0000"/>
              </a:solidFill>
            </a:endParaRPr>
          </a:p>
          <a:p>
            <a:r>
              <a:rPr lang="ja-JP" altLang="en-US" dirty="0" smtClean="0">
                <a:solidFill>
                  <a:srgbClr val="FF0000"/>
                </a:solidFill>
              </a:rPr>
              <a:t>少し下に配置お願いします。</a:t>
            </a:r>
            <a:endParaRPr lang="ja-JP" altLang="en-US" dirty="0">
              <a:solidFill>
                <a:srgbClr val="FF0000"/>
              </a:solidFill>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キャノンのバーチャルパッド入れ切ってから動く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・狙ったところに止めにくくなっていますので</a:t>
            </a:r>
            <a:endParaRPr lang="en-US" altLang="ja-JP" sz="1800" dirty="0" smtClean="0"/>
          </a:p>
          <a:p>
            <a:pPr lvl="1">
              <a:buNone/>
            </a:pPr>
            <a:r>
              <a:rPr lang="ja-JP" altLang="en-US" sz="1800" dirty="0" smtClean="0"/>
              <a:t>パッドが入り切っていない内は照準が動かないまま弾がでて</a:t>
            </a:r>
            <a:endParaRPr lang="en-US" altLang="ja-JP" sz="1800" dirty="0" smtClean="0"/>
          </a:p>
          <a:p>
            <a:pPr lvl="1">
              <a:buNone/>
            </a:pPr>
            <a:r>
              <a:rPr lang="ja-JP" altLang="en-US" sz="1800" dirty="0" smtClean="0"/>
              <a:t>止まったまま連射しやすくしたいです。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ゲームオーバーとリザルト画面</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・「地球は</a:t>
            </a:r>
            <a:r>
              <a:rPr lang="en-US" altLang="ja-JP" sz="1800" dirty="0" smtClean="0"/>
              <a:t>3</a:t>
            </a:r>
            <a:r>
              <a:rPr lang="ja-JP" altLang="en-US" sz="1800" dirty="0" smtClean="0"/>
              <a:t>～</a:t>
            </a:r>
            <a:r>
              <a:rPr lang="en-US" altLang="ja-JP" sz="1800" dirty="0" smtClean="0"/>
              <a:t>5</a:t>
            </a:r>
            <a:r>
              <a:rPr lang="ja-JP" altLang="en-US" sz="1800" dirty="0" smtClean="0"/>
              <a:t>回攻撃を受けると破壊されゲームーオーバー」の実装</a:t>
            </a:r>
            <a:endParaRPr lang="en-US" altLang="ja-JP" sz="1800" dirty="0" smtClean="0"/>
          </a:p>
          <a:p>
            <a:pPr lvl="1">
              <a:buNone/>
            </a:pPr>
            <a:r>
              <a:rPr lang="ja-JP" altLang="en-US" sz="1800" dirty="0" smtClean="0"/>
              <a:t>・ゲームオーバー後はリザルト画面（ランキング）経由で</a:t>
            </a:r>
            <a:endParaRPr lang="en-US" altLang="ja-JP" sz="1800" dirty="0" smtClean="0"/>
          </a:p>
          <a:p>
            <a:pPr lvl="1">
              <a:buNone/>
            </a:pPr>
            <a:r>
              <a:rPr lang="ja-JP" altLang="en-US" sz="1800" dirty="0" smtClean="0"/>
              <a:t>タイトル画面に戻るようお願いします。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ショットを一直線にする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r>
              <a:rPr lang="en-US" altLang="ja-JP" sz="1800" dirty="0" smtClean="0"/>
              <a:t>WAY</a:t>
            </a:r>
            <a:r>
              <a:rPr lang="ja-JP" altLang="en-US" sz="1800" dirty="0" smtClean="0"/>
              <a:t>ショットになっていても若干外側に広がってしまい</a:t>
            </a:r>
            <a:endParaRPr lang="en-US" altLang="ja-JP" sz="1800" dirty="0" smtClean="0"/>
          </a:p>
          <a:p>
            <a:pPr lvl="1">
              <a:buNone/>
            </a:pPr>
            <a:r>
              <a:rPr lang="ja-JP" altLang="en-US" sz="1800" dirty="0" smtClean="0"/>
              <a:t>遠い敵が狙いにくくなっています。</a:t>
            </a:r>
            <a:endParaRPr lang="en-US" altLang="ja-JP" sz="1800" dirty="0" smtClean="0"/>
          </a:p>
          <a:p>
            <a:pPr lvl="1">
              <a:buNone/>
            </a:pPr>
            <a:r>
              <a:rPr lang="ja-JP" altLang="en-US" sz="1800" dirty="0" smtClean="0"/>
              <a:t>一直線</a:t>
            </a:r>
            <a:r>
              <a:rPr lang="ja-JP" altLang="en-US" sz="1800" smtClean="0"/>
              <a:t>に飛ぶようお願いします。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6"/>
            <a:ext cx="8229600" cy="1143000"/>
          </a:xfrm>
        </p:spPr>
        <p:txBody>
          <a:bodyPr>
            <a:normAutofit/>
          </a:bodyPr>
          <a:lstStyle/>
          <a:p>
            <a:r>
              <a:rPr kumimoji="1" lang="ja-JP" altLang="en-US" dirty="0" smtClean="0">
                <a:solidFill>
                  <a:srgbClr val="FF0000"/>
                </a:solidFill>
              </a:rPr>
              <a:t>目次</a:t>
            </a:r>
            <a:endParaRPr kumimoji="1" lang="ja-JP" altLang="en-US" dirty="0">
              <a:solidFill>
                <a:srgbClr val="FF0000"/>
              </a:solidFill>
            </a:endParaRPr>
          </a:p>
        </p:txBody>
      </p:sp>
      <p:sp>
        <p:nvSpPr>
          <p:cNvPr id="3" name="コンテンツ プレースホルダ 2"/>
          <p:cNvSpPr>
            <a:spLocks noGrp="1"/>
          </p:cNvSpPr>
          <p:nvPr>
            <p:ph idx="1"/>
          </p:nvPr>
        </p:nvSpPr>
        <p:spPr>
          <a:xfrm>
            <a:off x="457200" y="928694"/>
            <a:ext cx="8229600" cy="5929306"/>
          </a:xfrm>
        </p:spPr>
        <p:txBody>
          <a:bodyPr>
            <a:normAutofit fontScale="92500" lnSpcReduction="20000"/>
          </a:bodyPr>
          <a:lstStyle/>
          <a:p>
            <a:r>
              <a:rPr lang="ja-JP" altLang="en-US" sz="1600" strike="sngStrike" dirty="0" smtClean="0"/>
              <a:t>ショットの根本から針球生成　</a:t>
            </a:r>
            <a:endParaRPr lang="en-US" altLang="ja-JP" sz="1600" strike="sngStrike" dirty="0" smtClean="0"/>
          </a:p>
          <a:p>
            <a:r>
              <a:rPr lang="ja-JP" altLang="en-US" sz="1600" strike="sngStrike" dirty="0" smtClean="0"/>
              <a:t>地球サイズは小さく</a:t>
            </a:r>
            <a:r>
              <a:rPr lang="en-US" altLang="ja-JP" sz="1600" strike="sngStrike" dirty="0" smtClean="0"/>
              <a:t>	</a:t>
            </a:r>
          </a:p>
          <a:p>
            <a:r>
              <a:rPr lang="ja-JP" altLang="en-US" sz="1600" strike="sngStrike" dirty="0" smtClean="0"/>
              <a:t>マズル位置合わせ</a:t>
            </a:r>
            <a:endParaRPr lang="en-US" altLang="ja-JP" sz="1600" strike="sngStrike" dirty="0" smtClean="0"/>
          </a:p>
          <a:p>
            <a:r>
              <a:rPr lang="ja-JP" altLang="en-US" sz="1600" strike="sngStrike" dirty="0" smtClean="0"/>
              <a:t>自機サイズ大きく</a:t>
            </a:r>
            <a:endParaRPr lang="en-US" altLang="ja-JP" sz="1600" strike="sngStrike" dirty="0" smtClean="0"/>
          </a:p>
          <a:p>
            <a:r>
              <a:rPr lang="ja-JP" altLang="en-US" sz="1600" strike="sngStrike" dirty="0" smtClean="0"/>
              <a:t>相殺は専用エフェクトにする</a:t>
            </a:r>
            <a:endParaRPr lang="en-US" altLang="ja-JP" sz="1600" strike="sngStrike" dirty="0" smtClean="0"/>
          </a:p>
          <a:p>
            <a:r>
              <a:rPr lang="ja-JP" altLang="en-US" sz="1600" strike="sngStrike" dirty="0" smtClean="0"/>
              <a:t>ランク上昇値の１ファイル編集</a:t>
            </a:r>
            <a:endParaRPr lang="en-US" altLang="ja-JP" sz="1600" strike="sngStrike" dirty="0" smtClean="0"/>
          </a:p>
          <a:p>
            <a:r>
              <a:rPr lang="ja-JP" altLang="en-US" sz="1600" dirty="0" smtClean="0"/>
              <a:t>ヒッサツの修正要望</a:t>
            </a:r>
            <a:r>
              <a:rPr lang="en-US" altLang="ja-JP" sz="1600" dirty="0" smtClean="0"/>
              <a:t>3</a:t>
            </a:r>
            <a:r>
              <a:rPr lang="ja-JP" altLang="en-US" sz="1600" dirty="0" smtClean="0"/>
              <a:t>点</a:t>
            </a:r>
            <a:endParaRPr lang="en-US" altLang="ja-JP" sz="1600" dirty="0" smtClean="0"/>
          </a:p>
          <a:p>
            <a:r>
              <a:rPr lang="ja-JP" altLang="en-US" sz="1600" dirty="0" smtClean="0"/>
              <a:t>ハンシャの素材差し替え</a:t>
            </a:r>
            <a:endParaRPr lang="en-US" altLang="ja-JP" sz="1600" dirty="0" smtClean="0"/>
          </a:p>
          <a:p>
            <a:r>
              <a:rPr lang="ja-JP" altLang="en-US" sz="1600" dirty="0" smtClean="0"/>
              <a:t>ビルド時の操作改善</a:t>
            </a:r>
            <a:endParaRPr lang="en-US" altLang="ja-JP" sz="1600" dirty="0" smtClean="0"/>
          </a:p>
          <a:p>
            <a:r>
              <a:rPr lang="ja-JP" altLang="en-US" sz="1600" strike="sngStrike" dirty="0" smtClean="0"/>
              <a:t>キャノン照準移動量２値化</a:t>
            </a:r>
            <a:endParaRPr lang="en-US" altLang="ja-JP" sz="1600" strike="sngStrike" dirty="0" smtClean="0"/>
          </a:p>
          <a:p>
            <a:r>
              <a:rPr lang="ja-JP" altLang="en-US" sz="1600" strike="sngStrike" dirty="0" smtClean="0"/>
              <a:t>ショットのヒットエフェクト発生</a:t>
            </a:r>
            <a:endParaRPr lang="en-US" altLang="ja-JP" sz="1600" strike="sngStrike" dirty="0" smtClean="0"/>
          </a:p>
          <a:p>
            <a:r>
              <a:rPr lang="ja-JP" altLang="en-US" sz="1600" dirty="0" smtClean="0"/>
              <a:t>デバッグ機能</a:t>
            </a:r>
            <a:endParaRPr lang="en-US" altLang="ja-JP" sz="1600" dirty="0" smtClean="0"/>
          </a:p>
          <a:p>
            <a:pPr lvl="1"/>
            <a:r>
              <a:rPr lang="ja-JP" altLang="en-US" sz="1200" dirty="0" smtClean="0"/>
              <a:t>好きなランクからスタート</a:t>
            </a:r>
            <a:endParaRPr lang="en-US" altLang="ja-JP" sz="1200" dirty="0" smtClean="0"/>
          </a:p>
          <a:p>
            <a:r>
              <a:rPr lang="ja-JP" altLang="en-US" sz="1600" strike="sngStrike" dirty="0" smtClean="0"/>
              <a:t>その他未実装エフェクトの実装</a:t>
            </a:r>
            <a:r>
              <a:rPr lang="en-US" altLang="ja-JP" sz="1600" dirty="0" smtClean="0"/>
              <a:t>			</a:t>
            </a:r>
            <a:r>
              <a:rPr lang="ja-JP" altLang="en-US" sz="1600" dirty="0" smtClean="0"/>
              <a:t>スケールはこちら調整</a:t>
            </a:r>
            <a:endParaRPr lang="en-US" altLang="ja-JP" sz="1600" dirty="0" smtClean="0"/>
          </a:p>
          <a:p>
            <a:r>
              <a:rPr lang="ja-JP" altLang="en-US" sz="1600" strike="sngStrike" dirty="0" smtClean="0"/>
              <a:t>ゲーム開始時に「</a:t>
            </a:r>
            <a:r>
              <a:rPr lang="en-US" altLang="ja-JP" sz="1600" strike="sngStrike" dirty="0" smtClean="0"/>
              <a:t>Tutorial</a:t>
            </a:r>
            <a:r>
              <a:rPr lang="ja-JP" altLang="en-US" sz="1600" strike="sngStrike" dirty="0" smtClean="0"/>
              <a:t>」を見せる</a:t>
            </a:r>
            <a:endParaRPr lang="en-US" altLang="ja-JP" sz="1600" dirty="0" smtClean="0"/>
          </a:p>
          <a:p>
            <a:r>
              <a:rPr lang="ja-JP" altLang="en-US" sz="1600" dirty="0" smtClean="0"/>
              <a:t>自機の位置を地球の上にする</a:t>
            </a:r>
            <a:endParaRPr lang="en-US" altLang="ja-JP" sz="1600" dirty="0" smtClean="0"/>
          </a:p>
          <a:p>
            <a:r>
              <a:rPr lang="ja-JP" altLang="en-US" sz="1600" strike="sngStrike" dirty="0" smtClean="0"/>
              <a:t>キャノンのバーチャルパッド入れ切ってから動く</a:t>
            </a:r>
            <a:endParaRPr lang="en-US" altLang="ja-JP" sz="1600" dirty="0" smtClean="0"/>
          </a:p>
          <a:p>
            <a:r>
              <a:rPr lang="ja-JP" altLang="en-US" sz="1600" strike="sngStrike" dirty="0" smtClean="0"/>
              <a:t>ゲームオーバーとリザルト画面</a:t>
            </a:r>
            <a:r>
              <a:rPr lang="en-US" altLang="ja-JP" sz="1600" dirty="0" smtClean="0"/>
              <a:t>			</a:t>
            </a:r>
            <a:r>
              <a:rPr lang="ja-JP" altLang="en-US" sz="1600" dirty="0" smtClean="0"/>
              <a:t>リザルトの</a:t>
            </a:r>
            <a:r>
              <a:rPr lang="ja-JP" altLang="en-US" sz="1600" dirty="0" smtClean="0"/>
              <a:t>プレハプ</a:t>
            </a:r>
            <a:r>
              <a:rPr lang="ja-JP" altLang="en-US" sz="1600" dirty="0" smtClean="0"/>
              <a:t>こちら</a:t>
            </a:r>
            <a:r>
              <a:rPr lang="ja-JP" altLang="en-US" sz="1600" dirty="0" smtClean="0"/>
              <a:t>整える</a:t>
            </a:r>
            <a:endParaRPr lang="en-US" altLang="ja-JP" sz="1600" dirty="0" smtClean="0"/>
          </a:p>
          <a:p>
            <a:r>
              <a:rPr lang="ja-JP" altLang="en-US" sz="1600" strike="sngStrike" dirty="0" smtClean="0"/>
              <a:t>ショットを一直線にする</a:t>
            </a:r>
            <a:endParaRPr lang="en-US" altLang="ja-JP" sz="1600" strike="sngStrike" dirty="0" smtClean="0"/>
          </a:p>
          <a:p>
            <a:r>
              <a:rPr lang="ja-JP" altLang="en-US" sz="1200" strike="sngStrike" dirty="0" smtClean="0"/>
              <a:t>地球ダメージの音素材正しいもの変更（未実装音素材入れ）</a:t>
            </a:r>
            <a:endParaRPr lang="en-US" altLang="ja-JP" sz="1200" strike="sngStrike" dirty="0" smtClean="0"/>
          </a:p>
          <a:p>
            <a:r>
              <a:rPr lang="ja-JP" altLang="en-US" sz="1200" strike="sngStrike" dirty="0" smtClean="0"/>
              <a:t>ランクアップ演出</a:t>
            </a:r>
            <a:endParaRPr lang="en-US" altLang="ja-JP" sz="1200" strike="sngStrike" dirty="0" smtClean="0"/>
          </a:p>
          <a:p>
            <a:r>
              <a:rPr lang="ja-JP" altLang="en-US" sz="1600" dirty="0" smtClean="0"/>
              <a:t>フラッシングの復元</a:t>
            </a:r>
            <a:endParaRPr lang="en-US" altLang="ja-JP" sz="1600" dirty="0" smtClean="0"/>
          </a:p>
          <a:p>
            <a:endParaRPr lang="en-US" altLang="ja-JP" sz="1600" dirty="0" smtClean="0"/>
          </a:p>
          <a:p>
            <a:r>
              <a:rPr lang="ja-JP" altLang="en-US" sz="1600" dirty="0" smtClean="0"/>
              <a:t>敵の移動→停止→弾発射をすると発生地点にワープする</a:t>
            </a:r>
            <a:endParaRPr lang="en-US" altLang="ja-JP" sz="1600" dirty="0" smtClean="0"/>
          </a:p>
          <a:p>
            <a:r>
              <a:rPr lang="ja-JP" altLang="en-US" sz="1600" dirty="0" smtClean="0"/>
              <a:t>射撃敵</a:t>
            </a:r>
            <a:r>
              <a:rPr lang="en-US" altLang="ja-JP" sz="1600" dirty="0" smtClean="0"/>
              <a:t>01</a:t>
            </a:r>
            <a:r>
              <a:rPr lang="ja-JP" altLang="en-US" sz="1600" dirty="0" smtClean="0"/>
              <a:t>　と　</a:t>
            </a:r>
            <a:r>
              <a:rPr lang="en-US" altLang="ja-JP" sz="1600" dirty="0" smtClean="0"/>
              <a:t>02</a:t>
            </a:r>
            <a:r>
              <a:rPr lang="ja-JP" altLang="en-US" sz="1600" dirty="0" smtClean="0"/>
              <a:t>どちらも　「止まって撃つ」「水平移動しながら撃つ」「出現位置の指定」ができなくなっている</a:t>
            </a:r>
            <a:endParaRPr lang="en-US" altLang="ja-JP" sz="1600" dirty="0" smtClean="0"/>
          </a:p>
          <a:p>
            <a:endParaRPr lang="en-US" altLang="ja-JP" sz="1600" dirty="0" smtClean="0"/>
          </a:p>
          <a:p>
            <a:endParaRPr lang="en-US" altLang="ja-JP" sz="1200" dirty="0" smtClean="0"/>
          </a:p>
          <a:p>
            <a:pPr lvl="1"/>
            <a:endParaRPr lang="en-US" altLang="ja-JP" sz="1200" dirty="0" smtClean="0"/>
          </a:p>
          <a:p>
            <a:pPr lvl="1"/>
            <a:endParaRPr lang="en-US" altLang="ja-JP" sz="1200" dirty="0" smtClean="0"/>
          </a:p>
          <a:p>
            <a:pPr lvl="1"/>
            <a:endParaRPr lang="en-US" altLang="ja-JP" sz="1200" dirty="0" smtClean="0"/>
          </a:p>
        </p:txBody>
      </p:sp>
    </p:spTree>
    <p:extLst>
      <p:ext uri="{BB962C8B-B14F-4D97-AF65-F5344CB8AC3E}">
        <p14:creationId xmlns:p14="http://schemas.microsoft.com/office/powerpoint/2010/main" xmlns="" val="31008658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地球ダメージの音素材正しいもの変更（未実装音素材入れ）</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6" name="Picture 2" descr="D:\サイト用素材\キャプチャ.JPG"/>
          <p:cNvPicPr>
            <a:picLocks noChangeAspect="1" noChangeArrowheads="1"/>
          </p:cNvPicPr>
          <p:nvPr/>
        </p:nvPicPr>
        <p:blipFill>
          <a:blip r:embed="rId2"/>
          <a:srcRect/>
          <a:stretch>
            <a:fillRect/>
          </a:stretch>
        </p:blipFill>
        <p:spPr bwMode="auto">
          <a:xfrm>
            <a:off x="839659" y="3571876"/>
            <a:ext cx="8304341" cy="3286123"/>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ランクアップ演出</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・ランクが上がった時はエフェクトと音を出してください。</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3714744" y="4709580"/>
            <a:ext cx="5429256" cy="2148419"/>
          </a:xfrm>
          <a:prstGeom prst="rect">
            <a:avLst/>
          </a:prstGeom>
          <a:noFill/>
        </p:spPr>
      </p:pic>
      <p:pic>
        <p:nvPicPr>
          <p:cNvPr id="1027" name="Picture 3" descr="D:\サイト用素材\キャプチャ.JPG"/>
          <p:cNvPicPr>
            <a:picLocks noChangeAspect="1" noChangeArrowheads="1"/>
          </p:cNvPicPr>
          <p:nvPr/>
        </p:nvPicPr>
        <p:blipFill>
          <a:blip r:embed="rId3"/>
          <a:srcRect/>
          <a:stretch>
            <a:fillRect/>
          </a:stretch>
        </p:blipFill>
        <p:spPr bwMode="auto">
          <a:xfrm>
            <a:off x="3643306" y="2714620"/>
            <a:ext cx="5500694" cy="2031841"/>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フラッシングの復元</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・攻撃が当たった時の敵の一瞬の白飛びが</a:t>
            </a:r>
            <a:endParaRPr lang="en-US" altLang="ja-JP" sz="1600" dirty="0" smtClean="0"/>
          </a:p>
          <a:p>
            <a:pPr lvl="1">
              <a:buNone/>
            </a:pPr>
            <a:r>
              <a:rPr lang="ja-JP" altLang="en-US" sz="1600" dirty="0" smtClean="0"/>
              <a:t>無くなったように見えます。</a:t>
            </a:r>
            <a:endParaRPr lang="en-US" altLang="ja-JP" sz="1600" dirty="0" smtClean="0"/>
          </a:p>
          <a:p>
            <a:pPr lvl="1">
              <a:buNone/>
            </a:pPr>
            <a:r>
              <a:rPr lang="ja-JP" altLang="en-US" sz="1600" dirty="0" smtClean="0"/>
              <a:t>復元をお願い致します。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
        <p:nvSpPr>
          <p:cNvPr id="6" name="正方形/長方形 5"/>
          <p:cNvSpPr/>
          <p:nvPr/>
        </p:nvSpPr>
        <p:spPr>
          <a:xfrm>
            <a:off x="214282" y="2643182"/>
            <a:ext cx="7072362" cy="923330"/>
          </a:xfrm>
          <a:prstGeom prst="rect">
            <a:avLst/>
          </a:prstGeom>
        </p:spPr>
        <p:txBody>
          <a:bodyPr wrap="square">
            <a:spAutoFit/>
          </a:bodyPr>
          <a:lstStyle/>
          <a:p>
            <a:r>
              <a:rPr lang="en-US" altLang="ja-JP" dirty="0" smtClean="0">
                <a:solidFill>
                  <a:srgbClr val="FF0000"/>
                </a:solidFill>
              </a:rPr>
              <a:t>FB</a:t>
            </a:r>
          </a:p>
          <a:p>
            <a:r>
              <a:rPr lang="ja-JP" altLang="en-US" dirty="0" smtClean="0">
                <a:solidFill>
                  <a:srgbClr val="FF0000"/>
                </a:solidFill>
              </a:rPr>
              <a:t>・</a:t>
            </a:r>
            <a:r>
              <a:rPr lang="ja-JP" altLang="en-US" dirty="0" smtClean="0">
                <a:solidFill>
                  <a:srgbClr val="FF0000"/>
                </a:solidFill>
              </a:rPr>
              <a:t>すみません</a:t>
            </a:r>
            <a:endParaRPr lang="en-US" altLang="ja-JP" dirty="0" smtClean="0">
              <a:solidFill>
                <a:srgbClr val="FF0000"/>
              </a:solidFill>
            </a:endParaRPr>
          </a:p>
          <a:p>
            <a:r>
              <a:rPr lang="ja-JP" altLang="en-US" dirty="0" smtClean="0">
                <a:solidFill>
                  <a:srgbClr val="FF0000"/>
                </a:solidFill>
              </a:rPr>
              <a:t>敵</a:t>
            </a:r>
            <a:r>
              <a:rPr lang="ja-JP" altLang="en-US" dirty="0" smtClean="0">
                <a:solidFill>
                  <a:srgbClr val="FF0000"/>
                </a:solidFill>
              </a:rPr>
              <a:t>の</a:t>
            </a:r>
            <a:r>
              <a:rPr lang="ja-JP" altLang="en-US" dirty="0" smtClean="0">
                <a:solidFill>
                  <a:srgbClr val="FF0000"/>
                </a:solidFill>
              </a:rPr>
              <a:t>方の白飛びもいれてください。</a:t>
            </a:r>
            <a:endParaRPr lang="ja-JP" altLang="en-US" dirty="0">
              <a:solidFill>
                <a:srgbClr val="FF0000"/>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敵の移動→停止→弾発射をすると発生地点にワープする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・以下のスクリプトで起きています。</a:t>
            </a:r>
            <a:endParaRPr lang="en-US" altLang="ja-JP" sz="1600" dirty="0" smtClean="0"/>
          </a:p>
          <a:p>
            <a:pPr lvl="1">
              <a:buNone/>
            </a:pPr>
            <a:r>
              <a:rPr lang="ja-JP" altLang="en-US" sz="1600" dirty="0" smtClean="0"/>
              <a:t>停止した位置でそのまま弾を発車させたいです。</a:t>
            </a:r>
            <a:endParaRPr lang="en-US" altLang="ja-JP" sz="1600" dirty="0" smtClean="0"/>
          </a:p>
          <a:p>
            <a:pPr lvl="1">
              <a:buNone/>
            </a:pPr>
            <a:endParaRPr lang="en-US" altLang="ja-JP" sz="1600" dirty="0" smtClean="0"/>
          </a:p>
          <a:p>
            <a:pPr lvl="1">
              <a:buNone/>
            </a:pPr>
            <a:r>
              <a:rPr lang="en-US" altLang="ja-JP" sz="1600" dirty="0" smtClean="0"/>
              <a:t>&lt;</a:t>
            </a:r>
            <a:r>
              <a:rPr lang="en-US" altLang="ja-JP" sz="1600" dirty="0" err="1" smtClean="0"/>
              <a:t>left_stop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=5 dir=180 time=50&gt;</a:t>
            </a:r>
          </a:p>
          <a:p>
            <a:pPr lvl="1">
              <a:buNone/>
            </a:pPr>
            <a:r>
              <a:rPr lang="en-US" altLang="ja-JP" sz="1600" dirty="0" smtClean="0"/>
              <a:t>&lt;position key=</a:t>
            </a:r>
            <a:r>
              <a:rPr lang="en-US" altLang="ja-JP" sz="1600" dirty="0" err="1" smtClean="0"/>
              <a:t>left_stop</a:t>
            </a:r>
            <a:r>
              <a:rPr lang="en-US" altLang="ja-JP" sz="1600" dirty="0" smtClean="0"/>
              <a:t> </a:t>
            </a:r>
            <a:r>
              <a:rPr lang="en-US" altLang="ja-JP" sz="1600" dirty="0" err="1" smtClean="0"/>
              <a:t>spd</a:t>
            </a:r>
            <a:r>
              <a:rPr lang="en-US" altLang="ja-JP" sz="1600" dirty="0" smtClean="0"/>
              <a:t>=0 time=20</a:t>
            </a:r>
            <a:endParaRPr lang="ja-JP" altLang="en-US" sz="1600" dirty="0" smtClean="0"/>
          </a:p>
          <a:p>
            <a:pPr lvl="1">
              <a:buNone/>
            </a:pPr>
            <a:r>
              <a:rPr lang="en-US" altLang="ja-JP" sz="1600" dirty="0" smtClean="0"/>
              <a:t>&lt;shot     key=</a:t>
            </a:r>
            <a:r>
              <a:rPr lang="en-US" altLang="ja-JP" sz="1600" dirty="0" err="1" smtClean="0"/>
              <a:t>left_stop</a:t>
            </a:r>
            <a:r>
              <a:rPr lang="en-US" altLang="ja-JP" sz="1600" dirty="0" smtClean="0"/>
              <a:t> path=bullet1 </a:t>
            </a:r>
            <a:r>
              <a:rPr lang="en-US" altLang="ja-JP" sz="1600" dirty="0" err="1" smtClean="0"/>
              <a:t>shot_time</a:t>
            </a:r>
            <a:r>
              <a:rPr lang="en-US" altLang="ja-JP" sz="1600" dirty="0" smtClean="0"/>
              <a:t>=4 interval=60 </a:t>
            </a:r>
            <a:r>
              <a:rPr lang="en-US" altLang="ja-JP" sz="1600" dirty="0" err="1" smtClean="0"/>
              <a:t>st_count</a:t>
            </a:r>
            <a:r>
              <a:rPr lang="en-US" altLang="ja-JP" sz="1600" dirty="0" smtClean="0"/>
              <a:t>=[1,0.05] </a:t>
            </a:r>
            <a:r>
              <a:rPr lang="en-US" altLang="ja-JP" sz="1600" dirty="0" err="1" smtClean="0"/>
              <a:t>ed_count</a:t>
            </a:r>
            <a:r>
              <a:rPr lang="en-US" altLang="ja-JP" sz="1600" dirty="0" smtClean="0"/>
              <a:t>=[1,0.05]  </a:t>
            </a:r>
            <a:r>
              <a:rPr lang="en-US" altLang="ja-JP" sz="1600" dirty="0" err="1" smtClean="0"/>
              <a:t>angle_base</a:t>
            </a:r>
            <a:r>
              <a:rPr lang="en-US" altLang="ja-JP" sz="1600" dirty="0" smtClean="0"/>
              <a:t>=relative damp=1 delay=25 speed=50 </a:t>
            </a:r>
            <a:r>
              <a:rPr lang="en-US" altLang="ja-JP" sz="1600" dirty="0" err="1" smtClean="0"/>
              <a:t>st_sftang</a:t>
            </a:r>
            <a:r>
              <a:rPr lang="en-US" altLang="ja-JP" sz="1600" dirty="0" smtClean="0"/>
              <a:t>=15 </a:t>
            </a:r>
            <a:r>
              <a:rPr lang="en-US" altLang="ja-JP" sz="1600" dirty="0" err="1" smtClean="0"/>
              <a:t>ed_sftang</a:t>
            </a:r>
            <a:r>
              <a:rPr lang="en-US" altLang="ja-JP" sz="1600" dirty="0" smtClean="0"/>
              <a:t>=15&gt;</a:t>
            </a:r>
          </a:p>
          <a:p>
            <a:pPr lvl="1">
              <a:buNone/>
            </a:pPr>
            <a:endParaRPr lang="en-US" altLang="ja-JP" sz="1600" dirty="0" smtClean="0"/>
          </a:p>
          <a:p>
            <a:pPr lvl="1">
              <a:buNone/>
            </a:pPr>
            <a:endParaRPr lang="en-US" altLang="ja-JP" sz="1600" dirty="0" smtClean="0"/>
          </a:p>
          <a:p>
            <a:pPr lvl="1">
              <a:buNone/>
            </a:pPr>
            <a:endParaRPr lang="en-US" altLang="ja-JP" sz="1600" dirty="0" smtClean="0"/>
          </a:p>
          <a:p>
            <a:pPr lvl="1">
              <a:buNone/>
            </a:pPr>
            <a:r>
              <a:rPr lang="ja-JP" altLang="en-US" sz="1600" dirty="0" smtClean="0"/>
              <a:t>他にも隕石で上手くいっても射撃</a:t>
            </a:r>
            <a:r>
              <a:rPr lang="en-US" altLang="ja-JP" sz="1600" dirty="0" smtClean="0"/>
              <a:t>01</a:t>
            </a:r>
            <a:r>
              <a:rPr lang="ja-JP" altLang="en-US" sz="1600" dirty="0" smtClean="0"/>
              <a:t>で同じ動きをしないこともあります。</a:t>
            </a:r>
            <a:endParaRPr lang="en-US" altLang="ja-JP" sz="1600" dirty="0" smtClean="0"/>
          </a:p>
          <a:p>
            <a:pPr lvl="1">
              <a:buNone/>
            </a:pPr>
            <a:r>
              <a:rPr lang="en-US" altLang="ja-JP" sz="1600" dirty="0" smtClean="0"/>
              <a:t>&lt;</a:t>
            </a:r>
            <a:r>
              <a:rPr lang="en-US" altLang="ja-JP" sz="1600" dirty="0" err="1" smtClean="0"/>
              <a:t>right_stop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=4 dir=270&gt;</a:t>
            </a:r>
          </a:p>
          <a:p>
            <a:pPr lvl="1">
              <a:buNone/>
            </a:pPr>
            <a:r>
              <a:rPr lang="ja-JP" altLang="en-US" sz="1600" smtClean="0"/>
              <a:t>この値で水平</a:t>
            </a:r>
            <a:r>
              <a:rPr lang="ja-JP" altLang="en-US" sz="1600" dirty="0" smtClean="0"/>
              <a:t>移動したいけど射撃では縦に動いていました。</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71422"/>
            <a:ext cx="9144000" cy="1643066"/>
          </a:xfrm>
        </p:spPr>
        <p:txBody>
          <a:bodyPr>
            <a:normAutofit fontScale="90000"/>
          </a:bodyPr>
          <a:lstStyle/>
          <a:p>
            <a:r>
              <a:rPr lang="ja-JP" altLang="en-US" dirty="0" smtClean="0"/>
              <a:t>射撃敵</a:t>
            </a:r>
            <a:r>
              <a:rPr lang="en-US" altLang="ja-JP" dirty="0" smtClean="0"/>
              <a:t>01</a:t>
            </a:r>
            <a:r>
              <a:rPr lang="ja-JP" altLang="en-US" dirty="0" smtClean="0"/>
              <a:t>　と　</a:t>
            </a:r>
            <a:r>
              <a:rPr lang="en-US" altLang="ja-JP" dirty="0" smtClean="0"/>
              <a:t>02</a:t>
            </a:r>
            <a:r>
              <a:rPr lang="ja-JP" altLang="en-US" dirty="0" smtClean="0"/>
              <a:t>どちらも　「止まって撃つ」「水平移動しながら撃つ」「出現位置の指定」ができなくなっている</a:t>
            </a:r>
            <a:endParaRPr lang="en-US" altLang="ja-JP" dirty="0" smtClean="0"/>
          </a:p>
        </p:txBody>
      </p:sp>
      <p:sp>
        <p:nvSpPr>
          <p:cNvPr id="3" name="コンテンツ プレースホルダ 2"/>
          <p:cNvSpPr>
            <a:spLocks noGrp="1"/>
          </p:cNvSpPr>
          <p:nvPr>
            <p:ph idx="1"/>
          </p:nvPr>
        </p:nvSpPr>
        <p:spPr>
          <a:xfrm>
            <a:off x="457200" y="2214554"/>
            <a:ext cx="8229600" cy="4357718"/>
          </a:xfrm>
        </p:spPr>
        <p:txBody>
          <a:bodyPr>
            <a:normAutofit/>
          </a:bodyPr>
          <a:lstStyle/>
          <a:p>
            <a:pPr lvl="1">
              <a:buNone/>
            </a:pPr>
            <a:r>
              <a:rPr lang="ja-JP" altLang="en-US" sz="1600" dirty="0" smtClean="0"/>
              <a:t>・「敵の移動→停止→弾発射をすると発生地点にワープする」と</a:t>
            </a:r>
            <a:endParaRPr lang="en-US" altLang="ja-JP" sz="1600" dirty="0" smtClean="0"/>
          </a:p>
          <a:p>
            <a:pPr lvl="1">
              <a:buNone/>
            </a:pPr>
            <a:r>
              <a:rPr lang="ja-JP" altLang="en-US" sz="1600" dirty="0" smtClean="0"/>
              <a:t>同じくスクリプト「</a:t>
            </a:r>
            <a:r>
              <a:rPr lang="en-US" altLang="ja-JP" sz="1600" dirty="0" smtClean="0"/>
              <a:t>Enemy_02_syageki_01</a:t>
            </a:r>
            <a:r>
              <a:rPr lang="ja-JP" altLang="en-US" sz="1600" dirty="0" smtClean="0"/>
              <a:t>」「</a:t>
            </a:r>
            <a:r>
              <a:rPr lang="en-US" altLang="ja-JP" sz="1600" dirty="0" smtClean="0"/>
              <a:t>Enemy_02_syageki_02</a:t>
            </a:r>
            <a:r>
              <a:rPr lang="ja-JP" altLang="en-US" sz="1600" dirty="0" smtClean="0"/>
              <a:t>」と</a:t>
            </a:r>
            <a:endParaRPr lang="en-US" altLang="ja-JP" sz="1600" dirty="0" smtClean="0"/>
          </a:p>
          <a:p>
            <a:pPr lvl="1">
              <a:buNone/>
            </a:pPr>
            <a:r>
              <a:rPr lang="ja-JP" altLang="en-US" sz="1600" dirty="0" smtClean="0"/>
              <a:t>呼び出す「</a:t>
            </a:r>
            <a:r>
              <a:rPr lang="en-US" altLang="ja-JP" sz="1600" dirty="0" smtClean="0"/>
              <a:t>stage_01</a:t>
            </a:r>
            <a:r>
              <a:rPr lang="ja-JP" altLang="en-US" sz="1600" dirty="0" smtClean="0"/>
              <a:t>」で起きています。</a:t>
            </a:r>
            <a:endParaRPr lang="en-US" altLang="ja-JP" sz="1600" dirty="0" smtClean="0"/>
          </a:p>
          <a:p>
            <a:pPr lvl="1">
              <a:buNone/>
            </a:pPr>
            <a:endParaRPr lang="en-US" altLang="ja-JP" sz="1600" dirty="0" smtClean="0"/>
          </a:p>
          <a:p>
            <a:pPr lvl="1">
              <a:buNone/>
            </a:pPr>
            <a:r>
              <a:rPr lang="ja-JP" altLang="en-US" sz="1600" dirty="0" smtClean="0"/>
              <a:t>自分が質問している限りでは解決しなさそうです。</a:t>
            </a:r>
            <a:endParaRPr lang="en-US" altLang="ja-JP" sz="1600" dirty="0" smtClean="0"/>
          </a:p>
          <a:p>
            <a:pPr lvl="1">
              <a:buNone/>
            </a:pPr>
            <a:endParaRPr lang="en-US" altLang="ja-JP" sz="1600" dirty="0" smtClean="0"/>
          </a:p>
          <a:p>
            <a:pPr lvl="1">
              <a:buNone/>
            </a:pPr>
            <a:r>
              <a:rPr lang="ja-JP" altLang="en-US" sz="1600" dirty="0" smtClean="0"/>
              <a:t>よろしければタイトルの動作が出来る</a:t>
            </a:r>
            <a:endParaRPr lang="en-US" altLang="ja-JP" sz="1600" dirty="0" smtClean="0"/>
          </a:p>
          <a:p>
            <a:pPr lvl="1">
              <a:buNone/>
            </a:pPr>
            <a:r>
              <a:rPr lang="ja-JP" altLang="en-US" sz="1600" dirty="0" smtClean="0"/>
              <a:t>スクリプトを書いていただき</a:t>
            </a:r>
            <a:endParaRPr lang="en-US" altLang="ja-JP" sz="1600" dirty="0" smtClean="0"/>
          </a:p>
          <a:p>
            <a:pPr lvl="1">
              <a:buNone/>
            </a:pPr>
            <a:r>
              <a:rPr lang="ja-JP" altLang="en-US" sz="1600" dirty="0" smtClean="0"/>
              <a:t>値だけ</a:t>
            </a:r>
            <a:r>
              <a:rPr lang="ja-JP" altLang="en-US" sz="1600" smtClean="0"/>
              <a:t>編集すれば良いという状態にしていただけると助かります。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ショットの根本から針球生成</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a:t>
            </a:r>
            <a:r>
              <a:rPr lang="en-US" altLang="ja-JP" sz="1800" dirty="0" err="1" smtClean="0"/>
              <a:t>Hit_spark</a:t>
            </a:r>
            <a:r>
              <a:rPr lang="ja-JP" altLang="en-US" sz="1800" dirty="0" smtClean="0"/>
              <a:t>はショットが当たった時用のＥＦＣなので不要です。</a:t>
            </a:r>
            <a:endParaRPr lang="en-US" altLang="ja-JP" sz="1800" smtClean="0"/>
          </a:p>
          <a:p>
            <a:pPr lvl="1">
              <a:buNone/>
            </a:pPr>
            <a:endParaRPr lang="en-US" altLang="ja-JP" sz="1800" dirty="0" smtClean="0"/>
          </a:p>
          <a:p>
            <a:pPr lvl="1">
              <a:buNone/>
            </a:pPr>
            <a:r>
              <a:rPr lang="ja-JP" altLang="en-US" sz="1600" dirty="0" smtClean="0"/>
              <a:t>・</a:t>
            </a:r>
            <a:r>
              <a:rPr lang="en-US" altLang="ja-JP" sz="1600" dirty="0" smtClean="0"/>
              <a:t>Player_00_rensya_tama</a:t>
            </a:r>
            <a:r>
              <a:rPr lang="ja-JP" altLang="en-US" sz="1600" dirty="0" smtClean="0"/>
              <a:t>をショットの発射地点</a:t>
            </a:r>
            <a:endParaRPr lang="en-US" altLang="ja-JP" sz="16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それぞれ１発ずつの２ＷＡＹショットに</a:t>
            </a:r>
            <a:endParaRPr lang="en-US" altLang="ja-JP" sz="1600" dirty="0" smtClean="0"/>
          </a:p>
          <a:p>
            <a:pPr lvl="1">
              <a:buNone/>
            </a:pPr>
            <a:r>
              <a:rPr lang="ja-JP" altLang="en-US" sz="1600" dirty="0" smtClean="0"/>
              <a:t>なるようお願いします。</a:t>
            </a:r>
            <a:endParaRPr lang="en-US" altLang="ja-JP" sz="1600" dirty="0" smtClean="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1358894" y="3124197"/>
            <a:ext cx="7785106" cy="3733803"/>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地球サイズは小さく</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・ＵＩを置く位置にダメージ判定があると見えない所で</a:t>
            </a:r>
            <a:endParaRPr lang="en-US" altLang="ja-JP" sz="1800" dirty="0" smtClean="0"/>
          </a:p>
          <a:p>
            <a:pPr lvl="1">
              <a:buNone/>
            </a:pPr>
            <a:r>
              <a:rPr lang="ja-JP" altLang="en-US" sz="1600" dirty="0" smtClean="0"/>
              <a:t>プレイヤーにダメージが入るため</a:t>
            </a:r>
            <a:endParaRPr lang="en-US" altLang="ja-JP" sz="1600" dirty="0" smtClean="0"/>
          </a:p>
          <a:p>
            <a:pPr lvl="1">
              <a:buNone/>
            </a:pPr>
            <a:r>
              <a:rPr lang="ja-JP" altLang="en-US" sz="1600" dirty="0" smtClean="0"/>
              <a:t>ストレスの元になるからです。</a:t>
            </a:r>
            <a:endParaRPr lang="en-US" altLang="ja-JP" sz="1600" dirty="0" smtClean="0"/>
          </a:p>
        </p:txBody>
      </p:sp>
      <p:pic>
        <p:nvPicPr>
          <p:cNvPr id="1027" name="Picture 3" descr="D:\サイト用素材\地球.JPG"/>
          <p:cNvPicPr>
            <a:picLocks noChangeAspect="1" noChangeArrowheads="1"/>
          </p:cNvPicPr>
          <p:nvPr/>
        </p:nvPicPr>
        <p:blipFill>
          <a:blip r:embed="rId2"/>
          <a:srcRect/>
          <a:stretch>
            <a:fillRect/>
          </a:stretch>
        </p:blipFill>
        <p:spPr bwMode="auto">
          <a:xfrm>
            <a:off x="6463854" y="2500306"/>
            <a:ext cx="2680146" cy="4357694"/>
          </a:xfrm>
          <a:prstGeom prst="rect">
            <a:avLst/>
          </a:prstGeom>
          <a:noFill/>
        </p:spPr>
      </p:pic>
      <p:sp>
        <p:nvSpPr>
          <p:cNvPr id="7" name="コンテンツ プレースホルダ 2"/>
          <p:cNvSpPr txBox="1">
            <a:spLocks/>
          </p:cNvSpPr>
          <p:nvPr/>
        </p:nvSpPr>
        <p:spPr>
          <a:xfrm>
            <a:off x="609600" y="5500702"/>
            <a:ext cx="5534036" cy="1223970"/>
          </a:xfrm>
          <a:prstGeom prst="rect">
            <a:avLst/>
          </a:prstGeom>
        </p:spPr>
        <p:txBody>
          <a:bodyPr vert="horz" lIns="91440" tIns="45720" rIns="91440" bIns="45720" rtlCol="0">
            <a:normAutofit/>
          </a:bodyPr>
          <a:lstStyle/>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kumimoji="1" lang="ja-JP" altLang="en-US" sz="1800" b="0" i="0" u="none" strike="noStrike" kern="1200" cap="none" spc="0" normalizeH="0" baseline="0" noProof="0" dirty="0" smtClean="0">
                <a:ln>
                  <a:noFill/>
                </a:ln>
                <a:solidFill>
                  <a:schemeClr val="tx1"/>
                </a:solidFill>
                <a:effectLst/>
                <a:uLnTx/>
                <a:uFillTx/>
                <a:latin typeface="+mn-lt"/>
                <a:ea typeface="+mn-ea"/>
                <a:cs typeface="+mn-cs"/>
              </a:rPr>
              <a:t>・このくらいのサイズお願いします。</a:t>
            </a:r>
            <a:endParaRPr kumimoji="1" lang="en-US" altLang="ja-JP" sz="18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lang="ja-JP" altLang="en-US" dirty="0" smtClean="0"/>
              <a:t>（サイズ調整方法を教えてもらえればこちらでやります）</a:t>
            </a:r>
            <a:endParaRPr kumimoji="1" lang="en-US" altLang="ja-JP" sz="16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マズル位置合わせ</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今出ているマズルエフェクト</a:t>
            </a:r>
            <a:r>
              <a:rPr lang="en-US" altLang="ja-JP" sz="1800" dirty="0" smtClean="0"/>
              <a:t>Player_00_rensya_muzzle</a:t>
            </a:r>
            <a:r>
              <a:rPr lang="ja-JP" altLang="en-US" sz="1800" dirty="0" smtClean="0"/>
              <a:t>を</a:t>
            </a:r>
            <a:endParaRPr lang="en-US" altLang="ja-JP" sz="18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から発生するようお願いします。</a:t>
            </a:r>
            <a:endParaRPr lang="en-US" altLang="ja-JP" sz="1600" dirty="0" smtClean="0"/>
          </a:p>
        </p:txBody>
      </p:sp>
      <p:pic>
        <p:nvPicPr>
          <p:cNvPr id="1026" name="Picture 2" descr="D:\サイト用素材\マズルすきま.JPG"/>
          <p:cNvPicPr>
            <a:picLocks noChangeAspect="1" noChangeArrowheads="1"/>
          </p:cNvPicPr>
          <p:nvPr/>
        </p:nvPicPr>
        <p:blipFill>
          <a:blip r:embed="rId2"/>
          <a:srcRect/>
          <a:stretch>
            <a:fillRect/>
          </a:stretch>
        </p:blipFill>
        <p:spPr bwMode="auto">
          <a:xfrm>
            <a:off x="5248275" y="2638425"/>
            <a:ext cx="3895725" cy="4219575"/>
          </a:xfrm>
          <a:prstGeom prst="rect">
            <a:avLst/>
          </a:prstGeom>
          <a:noFill/>
        </p:spPr>
      </p:pic>
      <p:sp>
        <p:nvSpPr>
          <p:cNvPr id="5" name="正方形/長方形 4"/>
          <p:cNvSpPr/>
          <p:nvPr/>
        </p:nvSpPr>
        <p:spPr>
          <a:xfrm>
            <a:off x="285720" y="4857760"/>
            <a:ext cx="4857752" cy="923330"/>
          </a:xfrm>
          <a:prstGeom prst="rect">
            <a:avLst/>
          </a:prstGeom>
        </p:spPr>
        <p:txBody>
          <a:bodyPr wrap="square">
            <a:spAutoFit/>
          </a:bodyPr>
          <a:lstStyle/>
          <a:p>
            <a:r>
              <a:rPr lang="ja-JP" altLang="en-US" dirty="0" smtClean="0"/>
              <a:t>こちらの隙間を詰めてください</a:t>
            </a:r>
            <a:endParaRPr lang="en-US" altLang="ja-JP" dirty="0" smtClean="0"/>
          </a:p>
          <a:p>
            <a:pPr marL="0" lvl="1"/>
            <a:r>
              <a:rPr lang="ja-JP" altLang="en-US" dirty="0" smtClean="0"/>
              <a:t>（調整方法を教えてもらえればこちらでやります）</a:t>
            </a:r>
            <a:endParaRPr lang="en-US" altLang="ja-JP" sz="1600" dirty="0" smtClean="0"/>
          </a:p>
          <a:p>
            <a:endParaRPr lang="ja-JP"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自機サイズ大きく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・スケールを</a:t>
            </a:r>
            <a:r>
              <a:rPr lang="en-US" altLang="ja-JP" sz="1800" dirty="0" smtClean="0"/>
              <a:t>1.5</a:t>
            </a:r>
            <a:r>
              <a:rPr lang="ja-JP" altLang="en-US" sz="1800" dirty="0" smtClean="0"/>
              <a:t>倍にしてください。</a:t>
            </a:r>
            <a:endParaRPr lang="en-US" altLang="ja-JP" sz="1800" dirty="0" smtClean="0"/>
          </a:p>
          <a:p>
            <a:pPr lvl="1">
              <a:buNone/>
            </a:pPr>
            <a:r>
              <a:rPr lang="ja-JP" altLang="en-US" sz="1800" dirty="0" smtClean="0"/>
              <a:t>モーションが見えるようにするためです。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pic>
        <p:nvPicPr>
          <p:cNvPr id="2050" name="Picture 2" descr="D:\サイト用素材\サイズ.png"/>
          <p:cNvPicPr>
            <a:picLocks noChangeAspect="1" noChangeArrowheads="1"/>
          </p:cNvPicPr>
          <p:nvPr/>
        </p:nvPicPr>
        <p:blipFill>
          <a:blip r:embed="rId2"/>
          <a:srcRect/>
          <a:stretch>
            <a:fillRect/>
          </a:stretch>
        </p:blipFill>
        <p:spPr bwMode="auto">
          <a:xfrm>
            <a:off x="4867275" y="3267075"/>
            <a:ext cx="4276725" cy="3590925"/>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相殺は専用エフェクトにする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・弾の相殺は</a:t>
            </a:r>
            <a:r>
              <a:rPr lang="en-US" altLang="ja-JP" sz="1800" dirty="0" smtClean="0"/>
              <a:t>Offset</a:t>
            </a:r>
            <a:r>
              <a:rPr lang="ja-JP" altLang="en-US" sz="1000" dirty="0" smtClean="0"/>
              <a:t>（格納場所は</a:t>
            </a:r>
            <a:r>
              <a:rPr lang="en-US" altLang="ja-JP" sz="1000" dirty="0" err="1" smtClean="0"/>
              <a:t>stg</a:t>
            </a:r>
            <a:r>
              <a:rPr lang="ja-JP" altLang="en-US" sz="1000" dirty="0" smtClean="0"/>
              <a:t>プレハブリスト参照）</a:t>
            </a:r>
            <a:r>
              <a:rPr lang="ja-JP" altLang="en-US" sz="1800" dirty="0" smtClean="0"/>
              <a:t>というエフェクトを使ってください。</a:t>
            </a:r>
            <a:endParaRPr lang="en-US" altLang="ja-JP" sz="1800" dirty="0" smtClean="0"/>
          </a:p>
          <a:p>
            <a:pPr lvl="1">
              <a:buNone/>
            </a:pPr>
            <a:r>
              <a:rPr lang="ja-JP" altLang="en-US" sz="1800" dirty="0" smtClean="0"/>
              <a:t>・角度も</a:t>
            </a:r>
            <a:r>
              <a:rPr lang="en-US" altLang="ja-JP" sz="1800" dirty="0" smtClean="0"/>
              <a:t>+-15</a:t>
            </a:r>
            <a:r>
              <a:rPr lang="ja-JP" altLang="en-US" sz="1800" dirty="0" smtClean="0"/>
              <a:t>度ランダムに発生するようお願いします。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ランク上昇値の１ファイル編集</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・現在ランク上昇値の条件が別々のファイルで管理されている</a:t>
            </a:r>
            <a:endParaRPr lang="en-US" altLang="ja-JP" sz="1800" dirty="0" smtClean="0"/>
          </a:p>
          <a:p>
            <a:pPr lvl="1">
              <a:buNone/>
            </a:pPr>
            <a:r>
              <a:rPr lang="ja-JP" altLang="en-US" sz="1600" dirty="0" smtClean="0"/>
              <a:t>というお話なので</a:t>
            </a:r>
            <a:r>
              <a:rPr lang="en-US" altLang="ja-JP" sz="1600" dirty="0" smtClean="0"/>
              <a:t>Script</a:t>
            </a:r>
            <a:r>
              <a:rPr lang="ja-JP" altLang="en-US" sz="1600" dirty="0" smtClean="0"/>
              <a:t>フォルダ内に１ファイルで編集できる</a:t>
            </a:r>
            <a:endParaRPr lang="en-US" altLang="ja-JP" sz="1600" dirty="0" smtClean="0"/>
          </a:p>
          <a:p>
            <a:pPr lvl="1">
              <a:buNone/>
            </a:pPr>
            <a:r>
              <a:rPr lang="ja-JP" altLang="en-US" sz="1600" dirty="0" smtClean="0"/>
              <a:t>ファイルを作成お願いします。</a:t>
            </a:r>
            <a:endParaRPr lang="en-US" altLang="ja-JP" sz="1600" dirty="0" smtClean="0"/>
          </a:p>
          <a:p>
            <a:pPr lvl="1">
              <a:buNone/>
            </a:pPr>
            <a:r>
              <a:rPr lang="ja-JP" altLang="en-US" sz="1600" dirty="0" smtClean="0"/>
              <a:t>・私の方でバランス調整のため編集する必要があるからです。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ヒッサツの修正要望</a:t>
            </a:r>
            <a:r>
              <a:rPr lang="en-US" altLang="ja-JP" dirty="0" smtClean="0"/>
              <a:t>3</a:t>
            </a:r>
            <a:r>
              <a:rPr lang="ja-JP" altLang="en-US" dirty="0" smtClean="0"/>
              <a:t>点</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a:t>
            </a:r>
            <a:r>
              <a:rPr lang="ja-JP" altLang="en-US" sz="1800" strike="sngStrike" dirty="0" smtClean="0"/>
              <a:t>ボタンを割った時にボタンが消えない様にする</a:t>
            </a:r>
            <a:endParaRPr lang="en-US" altLang="ja-JP" sz="1800" strike="sngStrike" dirty="0" smtClean="0"/>
          </a:p>
          <a:p>
            <a:pPr lvl="1">
              <a:buNone/>
            </a:pPr>
            <a:r>
              <a:rPr lang="ja-JP" altLang="en-US" sz="1600" dirty="0" smtClean="0"/>
              <a:t>・ボタン内に仕込んだ</a:t>
            </a:r>
            <a:r>
              <a:rPr lang="ja-JP" altLang="en-US" sz="1600" dirty="0" err="1" smtClean="0"/>
              <a:t>る</a:t>
            </a:r>
            <a:r>
              <a:rPr lang="ja-JP" altLang="en-US" sz="1600" dirty="0" smtClean="0"/>
              <a:t>ゲージを使いあと</a:t>
            </a:r>
            <a:r>
              <a:rPr lang="ja-JP" altLang="en-US" sz="1600" dirty="0" smtClean="0"/>
              <a:t>何回ビルドで選択</a:t>
            </a:r>
            <a:r>
              <a:rPr lang="ja-JP" altLang="en-US" sz="1600" dirty="0" smtClean="0"/>
              <a:t>すれば発射できるか分かるようにする</a:t>
            </a:r>
            <a:endParaRPr lang="en-US" altLang="ja-JP" sz="1600" dirty="0" smtClean="0"/>
          </a:p>
          <a:p>
            <a:pPr lvl="1">
              <a:buNone/>
            </a:pPr>
            <a:r>
              <a:rPr lang="ja-JP" altLang="en-US" sz="1600" strike="sngStrike" dirty="0" smtClean="0"/>
              <a:t>・専用エフェクトプレハブ「</a:t>
            </a:r>
            <a:r>
              <a:rPr lang="en-US" altLang="ja-JP" sz="1600" strike="sngStrike" dirty="0" err="1" smtClean="0"/>
              <a:t>option_hissatu</a:t>
            </a:r>
            <a:r>
              <a:rPr lang="ja-JP" altLang="en-US" sz="1600" strike="sngStrike" dirty="0" smtClean="0"/>
              <a:t>」 </a:t>
            </a:r>
            <a:r>
              <a:rPr lang="ja-JP" altLang="en-US" sz="1000" strike="sngStrike" dirty="0" smtClean="0"/>
              <a:t>（格納場所は</a:t>
            </a:r>
            <a:r>
              <a:rPr lang="en-US" altLang="ja-JP" sz="1000" strike="sngStrike" dirty="0" err="1" smtClean="0"/>
              <a:t>stg</a:t>
            </a:r>
            <a:r>
              <a:rPr lang="ja-JP" altLang="en-US" sz="1000" strike="sngStrike" dirty="0" smtClean="0"/>
              <a:t>プレハブリスト参照）</a:t>
            </a:r>
            <a:r>
              <a:rPr lang="ja-JP" altLang="en-US" sz="1600" strike="sngStrike" dirty="0" smtClean="0"/>
              <a:t>を出した後全滅させる</a:t>
            </a:r>
            <a:endParaRPr lang="en-US" altLang="ja-JP" sz="1600" strike="sngStrike" dirty="0" smtClean="0"/>
          </a:p>
        </p:txBody>
      </p:sp>
      <p:sp>
        <p:nvSpPr>
          <p:cNvPr id="5" name="正方形/長方形 4"/>
          <p:cNvSpPr/>
          <p:nvPr/>
        </p:nvSpPr>
        <p:spPr>
          <a:xfrm>
            <a:off x="3500430" y="5143512"/>
            <a:ext cx="4857752" cy="1200329"/>
          </a:xfrm>
          <a:prstGeom prst="rect">
            <a:avLst/>
          </a:prstGeom>
        </p:spPr>
        <p:txBody>
          <a:bodyPr wrap="square">
            <a:spAutoFit/>
          </a:bodyPr>
          <a:lstStyle/>
          <a:p>
            <a:r>
              <a:rPr lang="ja-JP" altLang="en-US" dirty="0" smtClean="0"/>
              <a:t>発射したときの</a:t>
            </a:r>
            <a:endParaRPr lang="en-US" altLang="ja-JP" dirty="0" smtClean="0"/>
          </a:p>
          <a:p>
            <a:r>
              <a:rPr lang="ja-JP" altLang="en-US" dirty="0" smtClean="0"/>
              <a:t>エフェクトイメージ動画</a:t>
            </a:r>
            <a:endParaRPr lang="en-US" altLang="ja-JP" dirty="0" smtClean="0"/>
          </a:p>
          <a:p>
            <a:r>
              <a:rPr lang="ja-JP" altLang="en-US" dirty="0" smtClean="0"/>
              <a:t>（スライドショーで再生）</a:t>
            </a:r>
            <a:endParaRPr lang="en-US" altLang="ja-JP" dirty="0" smtClean="0"/>
          </a:p>
          <a:p>
            <a:endParaRPr lang="ja-JP" altLang="en-US" dirty="0"/>
          </a:p>
        </p:txBody>
      </p:sp>
      <p:pic>
        <p:nvPicPr>
          <p:cNvPr id="2051" name="Picture 3" descr="D:\サイト用素材\必殺イメ.gif"/>
          <p:cNvPicPr>
            <a:picLocks noChangeAspect="1" noChangeArrowheads="1" noCrop="1"/>
          </p:cNvPicPr>
          <p:nvPr/>
        </p:nvPicPr>
        <p:blipFill>
          <a:blip r:embed="rId2"/>
          <a:srcRect/>
          <a:stretch>
            <a:fillRect/>
          </a:stretch>
        </p:blipFill>
        <p:spPr bwMode="auto">
          <a:xfrm>
            <a:off x="6122218" y="4429132"/>
            <a:ext cx="3021782" cy="2428868"/>
          </a:xfrm>
          <a:prstGeom prst="rect">
            <a:avLst/>
          </a:prstGeom>
          <a:noFill/>
        </p:spPr>
      </p:pic>
      <p:sp>
        <p:nvSpPr>
          <p:cNvPr id="6" name="正方形/長方形 5"/>
          <p:cNvSpPr/>
          <p:nvPr/>
        </p:nvSpPr>
        <p:spPr>
          <a:xfrm>
            <a:off x="0" y="3429000"/>
            <a:ext cx="5572132" cy="1200329"/>
          </a:xfrm>
          <a:prstGeom prst="rect">
            <a:avLst/>
          </a:prstGeom>
        </p:spPr>
        <p:txBody>
          <a:bodyPr wrap="square">
            <a:spAutoFit/>
          </a:bodyPr>
          <a:lstStyle/>
          <a:p>
            <a:r>
              <a:rPr lang="en-US" altLang="ja-JP" dirty="0" smtClean="0">
                <a:solidFill>
                  <a:srgbClr val="FF0000"/>
                </a:solidFill>
              </a:rPr>
              <a:t>FB</a:t>
            </a:r>
          </a:p>
          <a:p>
            <a:r>
              <a:rPr lang="ja-JP" altLang="en-US" dirty="0" smtClean="0">
                <a:solidFill>
                  <a:srgbClr val="FF0000"/>
                </a:solidFill>
              </a:rPr>
              <a:t>・ビルドで選択しなくても</a:t>
            </a:r>
            <a:endParaRPr lang="en-US" altLang="ja-JP" dirty="0" smtClean="0">
              <a:solidFill>
                <a:srgbClr val="FF0000"/>
              </a:solidFill>
            </a:endParaRPr>
          </a:p>
          <a:p>
            <a:r>
              <a:rPr lang="ja-JP" altLang="en-US" dirty="0" smtClean="0">
                <a:solidFill>
                  <a:srgbClr val="FF0000"/>
                </a:solidFill>
              </a:rPr>
              <a:t>即発射出来る</a:t>
            </a:r>
            <a:r>
              <a:rPr lang="ja-JP" altLang="en-US" dirty="0" smtClean="0">
                <a:solidFill>
                  <a:srgbClr val="FF0000"/>
                </a:solidFill>
              </a:rPr>
              <a:t>のは</a:t>
            </a:r>
            <a:r>
              <a:rPr lang="ja-JP" altLang="en-US" dirty="0" smtClean="0">
                <a:solidFill>
                  <a:srgbClr val="FF0000"/>
                </a:solidFill>
              </a:rPr>
              <a:t>デバッグ機能</a:t>
            </a:r>
            <a:r>
              <a:rPr lang="ja-JP" altLang="en-US" dirty="0" smtClean="0">
                <a:solidFill>
                  <a:srgbClr val="FF0000"/>
                </a:solidFill>
              </a:rPr>
              <a:t>でしょうか？</a:t>
            </a:r>
            <a:endParaRPr lang="en-US" altLang="ja-JP" dirty="0" smtClean="0">
              <a:solidFill>
                <a:srgbClr val="FF0000"/>
              </a:solidFill>
            </a:endParaRPr>
          </a:p>
          <a:p>
            <a:r>
              <a:rPr lang="ja-JP" altLang="en-US" dirty="0" smtClean="0">
                <a:solidFill>
                  <a:srgbClr val="FF0000"/>
                </a:solidFill>
              </a:rPr>
              <a:t>・発動時は敵の動き</a:t>
            </a:r>
            <a:r>
              <a:rPr lang="ja-JP" altLang="en-US" dirty="0" smtClean="0">
                <a:solidFill>
                  <a:srgbClr val="FF0000"/>
                </a:solidFill>
              </a:rPr>
              <a:t>停止お願いします。</a:t>
            </a:r>
            <a:endParaRPr lang="ja-JP" alt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3369</TotalTime>
  <Words>1036</Words>
  <Application>Microsoft Office PowerPoint</Application>
  <PresentationFormat>画面に合わせる (4:3)</PresentationFormat>
  <Paragraphs>182</Paragraphs>
  <Slides>24</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24</vt:i4>
      </vt:variant>
    </vt:vector>
  </HeadingPairs>
  <TitlesOfParts>
    <vt:vector size="28" baseType="lpstr">
      <vt:lpstr>Arial</vt:lpstr>
      <vt:lpstr>ＭＳ Ｐゴシック</vt:lpstr>
      <vt:lpstr>Calibri</vt:lpstr>
      <vt:lpstr>Office テーマ</vt:lpstr>
      <vt:lpstr>修正要望</vt:lpstr>
      <vt:lpstr>目次</vt:lpstr>
      <vt:lpstr>ショットの根本から針球生成</vt:lpstr>
      <vt:lpstr>地球サイズは小さく</vt:lpstr>
      <vt:lpstr>マズル位置合わせ</vt:lpstr>
      <vt:lpstr>自機サイズ大きく</vt:lpstr>
      <vt:lpstr>相殺は専用エフェクトにする</vt:lpstr>
      <vt:lpstr>ランク上昇値の１ファイル編集</vt:lpstr>
      <vt:lpstr>ヒッサツの修正要望3点</vt:lpstr>
      <vt:lpstr>ハンシャの素材差し替え</vt:lpstr>
      <vt:lpstr>ビルド時の操作改善</vt:lpstr>
      <vt:lpstr>キャノン照準移動量２値化</vt:lpstr>
      <vt:lpstr>デバッグ機能</vt:lpstr>
      <vt:lpstr>その他未実装エフェクトの実装</vt:lpstr>
      <vt:lpstr>ゲーム開始時に「Tutorial」を見せる</vt:lpstr>
      <vt:lpstr>自機の位置を地球の上にする</vt:lpstr>
      <vt:lpstr>キャノンのバーチャルパッド入れ切ってから動く</vt:lpstr>
      <vt:lpstr>ゲームオーバーとリザルト画面</vt:lpstr>
      <vt:lpstr>ショットを一直線にする</vt:lpstr>
      <vt:lpstr>地球ダメージの音素材正しいもの変更（未実装音素材入れ）</vt:lpstr>
      <vt:lpstr>ランクアップ演出</vt:lpstr>
      <vt:lpstr>フラッシングの復元</vt:lpstr>
      <vt:lpstr>敵の移動→停止→弾発射をすると発生地点にワープする</vt:lpstr>
      <vt:lpstr>射撃敵01　と　02どちらも　「止まって撃つ」「水平移動しながら撃つ」「出現位置の指定」ができなくなっている</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超射撃破壊特化チーム編成スマホ最適化縦ロボ物シューティング</dc:title>
  <dc:creator>fujihara</dc:creator>
  <cp:lastModifiedBy>shougo fujihara</cp:lastModifiedBy>
  <cp:revision>550</cp:revision>
  <dcterms:created xsi:type="dcterms:W3CDTF">2014-12-04T16:28:48Z</dcterms:created>
  <dcterms:modified xsi:type="dcterms:W3CDTF">2020-10-04T15:59:23Z</dcterms:modified>
</cp:coreProperties>
</file>

<file path=docProps/thumbnail.jpeg>
</file>